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133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13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46638688"/>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a:t>
            </a:r>
            <a:r>
              <a:rPr lang="kk-KZ" altLang="ru-RU" sz="1100" b="1" dirty="0">
                <a:solidFill>
                  <a:srgbClr val="000000"/>
                </a:solidFill>
                <a:latin typeface="Times New Roman" pitchFamily="18" charset="0"/>
                <a:cs typeface="Times New Roman" pitchFamily="18" charset="0"/>
              </a:rPr>
              <a:t>5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sym typeface="Calibri"/>
              </a:rPr>
              <a:t>14</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15</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 аздаған жаңбыр, найзағай.</a:t>
            </a:r>
            <a:r>
              <a:rPr lang="kk-KZ" sz="1100" dirty="0">
                <a:latin typeface="Times New Roman" pitchFamily="18" charset="0"/>
                <a:cs typeface="Times New Roman" pitchFamily="18" charset="0"/>
              </a:rPr>
              <a:t> Оңтүстіктен, оңтүстік-батыстан жел соғады, күші 9-14, күндіз екпіні 15-20 м/с. Ауа температурасы түнде 7-9, күндіз 23-25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16</a:t>
            </a:r>
            <a:r>
              <a:rPr lang="kk-KZ"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15</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solidFill>
                  <a:srgbClr val="000000"/>
                </a:solidFill>
                <a:latin typeface="Times New Roman" pitchFamily="18" charset="0"/>
                <a:cs typeface="Times New Roman" pitchFamily="18" charset="0"/>
                <a:sym typeface="Calibri"/>
              </a:rPr>
              <a:t>16</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8-10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15</a:t>
            </a:r>
            <a:r>
              <a:rPr lang="kk-KZ" sz="1100" dirty="0">
                <a:solidFill>
                  <a:schemeClr val="tx1"/>
                </a:solidFill>
                <a:latin typeface="Times New Roman" pitchFamily="18" charset="0"/>
                <a:cs typeface="Times New Roman" pitchFamily="18" charset="0"/>
              </a:rPr>
              <a:t> мамырға, </a:t>
            </a:r>
            <a:r>
              <a:rPr lang="ru-RU" sz="1100" dirty="0">
                <a:solidFill>
                  <a:schemeClr val="tx1"/>
                </a:solidFill>
                <a:latin typeface="Times New Roman" pitchFamily="18" charset="0"/>
                <a:cs typeface="Times New Roman" pitchFamily="18" charset="0"/>
              </a:rPr>
              <a:t>16</a:t>
            </a:r>
            <a:r>
              <a:rPr lang="kk-KZ" sz="1100" dirty="0">
                <a:solidFill>
                  <a:schemeClr val="tx1"/>
                </a:solidFill>
                <a:latin typeface="Times New Roman" pitchFamily="18" charset="0"/>
                <a:cs typeface="Times New Roman" pitchFamily="18" charset="0"/>
              </a:rPr>
              <a:t>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18439</TotalTime>
  <Words>559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8008</cp:revision>
  <cp:lastPrinted>2021-07-01T03:56:27Z</cp:lastPrinted>
  <dcterms:created xsi:type="dcterms:W3CDTF">2018-03-27T06:03:00Z</dcterms:created>
  <dcterms:modified xsi:type="dcterms:W3CDTF">2026-05-14T07:07:14Z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